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5" r:id="rId10"/>
    <p:sldId id="270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5C953-80D2-4474-BFA3-318C08770CB4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36515-9BEB-459D-949B-9F0FF7B444B0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/>
            <a:t>Ключевое  слово</a:t>
          </a:r>
          <a:endParaRPr lang="ru-RU" sz="2000" b="1" dirty="0"/>
        </a:p>
      </dgm:t>
    </dgm:pt>
    <dgm:pt modelId="{C61536E8-E880-4F08-AEB0-39334D5255A4}" type="parTrans" cxnId="{4E50E41B-9B2A-4EDE-9B0D-317961AA483F}">
      <dgm:prSet/>
      <dgm:spPr/>
      <dgm:t>
        <a:bodyPr/>
        <a:lstStyle/>
        <a:p>
          <a:endParaRPr lang="ru-RU"/>
        </a:p>
      </dgm:t>
    </dgm:pt>
    <dgm:pt modelId="{8B865968-0F3C-45DE-843D-E2A5025D9215}" type="sibTrans" cxnId="{4E50E41B-9B2A-4EDE-9B0D-317961AA483F}">
      <dgm:prSet/>
      <dgm:spPr/>
      <dgm:t>
        <a:bodyPr/>
        <a:lstStyle/>
        <a:p>
          <a:endParaRPr lang="ru-RU"/>
        </a:p>
      </dgm:t>
    </dgm:pt>
    <dgm:pt modelId="{444A5F7A-72CD-4223-BCD6-088636E190E0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6AFFF48B-C05C-4025-BCCF-385D1056DD59}" type="parTrans" cxnId="{548D76D6-2D42-4EEE-BFCA-7DCC1A297364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0F002414-32EB-4DC5-A71E-51117AE7E223}" type="sibTrans" cxnId="{548D76D6-2D42-4EEE-BFCA-7DCC1A297364}">
      <dgm:prSet/>
      <dgm:spPr/>
      <dgm:t>
        <a:bodyPr/>
        <a:lstStyle/>
        <a:p>
          <a:endParaRPr lang="ru-RU"/>
        </a:p>
      </dgm:t>
    </dgm:pt>
    <dgm:pt modelId="{2516310A-E8DA-4069-9795-21149FFB342A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0F017A5-1E3C-4716-9B68-E6EF799C9635}" type="parTrans" cxnId="{A913C353-72CA-4282-8A8C-5323E8C8A933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8DC61DF3-2160-47D1-81BB-623CCD3585C5}" type="sibTrans" cxnId="{A913C353-72CA-4282-8A8C-5323E8C8A933}">
      <dgm:prSet/>
      <dgm:spPr/>
      <dgm:t>
        <a:bodyPr/>
        <a:lstStyle/>
        <a:p>
          <a:endParaRPr lang="ru-RU"/>
        </a:p>
      </dgm:t>
    </dgm:pt>
    <dgm:pt modelId="{74F6FA15-6F81-4CE4-A33E-919A287B2AFB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07960588-0C60-4017-892D-0810E0B592B4}" type="parTrans" cxnId="{FE32777B-E48A-4511-A1EA-684FADB4EB90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3F67FD43-E254-4A43-B76C-91C4A3B101C1}" type="sibTrans" cxnId="{FE32777B-E48A-4511-A1EA-684FADB4EB90}">
      <dgm:prSet/>
      <dgm:spPr/>
      <dgm:t>
        <a:bodyPr/>
        <a:lstStyle/>
        <a:p>
          <a:endParaRPr lang="ru-RU"/>
        </a:p>
      </dgm:t>
    </dgm:pt>
    <dgm:pt modelId="{1E033CB0-B5D5-4AB5-8004-E178B46B8A4F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85980AB9-5346-40C1-B173-74C01EEEBF3E}" type="sibTrans" cxnId="{DE68CC7D-55C5-468A-8969-089B50A255BA}">
      <dgm:prSet/>
      <dgm:spPr/>
      <dgm:t>
        <a:bodyPr/>
        <a:lstStyle/>
        <a:p>
          <a:endParaRPr lang="ru-RU"/>
        </a:p>
      </dgm:t>
    </dgm:pt>
    <dgm:pt modelId="{5C4FA7CF-88B9-41B6-84B8-824A7E7DE52A}" type="parTrans" cxnId="{DE68CC7D-55C5-468A-8969-089B50A255BA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AB857BB8-6B90-4EDE-8CC2-B54B5215A862}" type="pres">
      <dgm:prSet presAssocID="{33C5C953-80D2-4474-BFA3-318C08770CB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15EE3D-8E53-470B-994D-34BCCA5E7AC8}" type="pres">
      <dgm:prSet presAssocID="{14C36515-9BEB-459D-949B-9F0FF7B444B0}" presName="centerShape" presStyleLbl="node0" presStyleIdx="0" presStyleCnt="1" custScaleX="136164" custLinFactNeighborY="-1360"/>
      <dgm:spPr/>
      <dgm:t>
        <a:bodyPr/>
        <a:lstStyle/>
        <a:p>
          <a:endParaRPr lang="ru-RU"/>
        </a:p>
      </dgm:t>
    </dgm:pt>
    <dgm:pt modelId="{1595FB0E-BC26-460A-BB67-FA529CFD12B1}" type="pres">
      <dgm:prSet presAssocID="{5C4FA7CF-88B9-41B6-84B8-824A7E7DE52A}" presName="parTrans" presStyleLbl="sibTrans2D1" presStyleIdx="0" presStyleCnt="4"/>
      <dgm:spPr/>
      <dgm:t>
        <a:bodyPr/>
        <a:lstStyle/>
        <a:p>
          <a:endParaRPr lang="ru-RU"/>
        </a:p>
      </dgm:t>
    </dgm:pt>
    <dgm:pt modelId="{F6B425B5-686A-4C95-B504-A92503855FF0}" type="pres">
      <dgm:prSet presAssocID="{5C4FA7CF-88B9-41B6-84B8-824A7E7DE52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9FF8510-B6EE-4A40-86D1-81EE4FB922F0}" type="pres">
      <dgm:prSet presAssocID="{1E033CB0-B5D5-4AB5-8004-E178B46B8A4F}" presName="node" presStyleLbl="node1" presStyleIdx="0" presStyleCnt="4" custRadScaleRad="100201" custRadScaleInc="-1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83D2C-6602-423C-9F68-0088EFD06E35}" type="pres">
      <dgm:prSet presAssocID="{6AFFF48B-C05C-4025-BCCF-385D1056DD59}" presName="parTrans" presStyleLbl="sibTrans2D1" presStyleIdx="1" presStyleCnt="4"/>
      <dgm:spPr/>
      <dgm:t>
        <a:bodyPr/>
        <a:lstStyle/>
        <a:p>
          <a:endParaRPr lang="ru-RU"/>
        </a:p>
      </dgm:t>
    </dgm:pt>
    <dgm:pt modelId="{4350DE81-F3FF-45E4-A852-032B2786B951}" type="pres">
      <dgm:prSet presAssocID="{6AFFF48B-C05C-4025-BCCF-385D1056DD5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481353D6-908C-40B4-A95E-BE1AD8227FA8}" type="pres">
      <dgm:prSet presAssocID="{444A5F7A-72CD-4223-BCD6-088636E190E0}" presName="node" presStyleLbl="node1" presStyleIdx="1" presStyleCnt="4" custRadScaleRad="121306" custRadScaleInc="-2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0570C-E6C8-499A-8DA6-2FC152F08587}" type="pres">
      <dgm:prSet presAssocID="{30F017A5-1E3C-4716-9B68-E6EF799C9635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DACC612-1D45-4A6B-99DC-AF3A0E932610}" type="pres">
      <dgm:prSet presAssocID="{30F017A5-1E3C-4716-9B68-E6EF799C9635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C82CB9E-C63D-4FBD-A9DF-36E2187A7187}" type="pres">
      <dgm:prSet presAssocID="{2516310A-E8DA-4069-9795-21149FFB342A}" presName="node" presStyleLbl="node1" presStyleIdx="2" presStyleCnt="4" custRadScaleRad="101217" custRadScaleInc="-4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E064B-F1E6-4F61-8475-4EC741F69429}" type="pres">
      <dgm:prSet presAssocID="{07960588-0C60-4017-892D-0810E0B592B4}" presName="parTrans" presStyleLbl="sibTrans2D1" presStyleIdx="3" presStyleCnt="4"/>
      <dgm:spPr/>
      <dgm:t>
        <a:bodyPr/>
        <a:lstStyle/>
        <a:p>
          <a:endParaRPr lang="ru-RU"/>
        </a:p>
      </dgm:t>
    </dgm:pt>
    <dgm:pt modelId="{7D408D80-14A8-4E55-B674-4E1A5DC1A32D}" type="pres">
      <dgm:prSet presAssocID="{07960588-0C60-4017-892D-0810E0B592B4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4803DA14-3E1A-497D-BCE5-62421299FBBB}" type="pres">
      <dgm:prSet presAssocID="{74F6FA15-6F81-4CE4-A33E-919A287B2AFB}" presName="node" presStyleLbl="node1" presStyleIdx="3" presStyleCnt="4" custRadScaleRad="127134" custRadScaleInc="6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68CC7D-55C5-468A-8969-089B50A255BA}" srcId="{14C36515-9BEB-459D-949B-9F0FF7B444B0}" destId="{1E033CB0-B5D5-4AB5-8004-E178B46B8A4F}" srcOrd="0" destOrd="0" parTransId="{5C4FA7CF-88B9-41B6-84B8-824A7E7DE52A}" sibTransId="{85980AB9-5346-40C1-B173-74C01EEEBF3E}"/>
    <dgm:cxn modelId="{FE32777B-E48A-4511-A1EA-684FADB4EB90}" srcId="{14C36515-9BEB-459D-949B-9F0FF7B444B0}" destId="{74F6FA15-6F81-4CE4-A33E-919A287B2AFB}" srcOrd="3" destOrd="0" parTransId="{07960588-0C60-4017-892D-0810E0B592B4}" sibTransId="{3F67FD43-E254-4A43-B76C-91C4A3B101C1}"/>
    <dgm:cxn modelId="{AAA7A347-0525-4ADA-94CE-284BAD37D59D}" type="presOf" srcId="{33C5C953-80D2-4474-BFA3-318C08770CB4}" destId="{AB857BB8-6B90-4EDE-8CC2-B54B5215A862}" srcOrd="0" destOrd="0" presId="urn:microsoft.com/office/officeart/2005/8/layout/radial5"/>
    <dgm:cxn modelId="{DEBB1A09-FCC9-4AAD-9986-C02C8A0C2663}" type="presOf" srcId="{07960588-0C60-4017-892D-0810E0B592B4}" destId="{EA9E064B-F1E6-4F61-8475-4EC741F69429}" srcOrd="0" destOrd="0" presId="urn:microsoft.com/office/officeart/2005/8/layout/radial5"/>
    <dgm:cxn modelId="{AC61A255-5D08-4C31-B161-5A435A8C511D}" type="presOf" srcId="{5C4FA7CF-88B9-41B6-84B8-824A7E7DE52A}" destId="{F6B425B5-686A-4C95-B504-A92503855FF0}" srcOrd="1" destOrd="0" presId="urn:microsoft.com/office/officeart/2005/8/layout/radial5"/>
    <dgm:cxn modelId="{D5321B47-56B5-4DC0-958E-DBA5E691EA4D}" type="presOf" srcId="{6AFFF48B-C05C-4025-BCCF-385D1056DD59}" destId="{4350DE81-F3FF-45E4-A852-032B2786B951}" srcOrd="1" destOrd="0" presId="urn:microsoft.com/office/officeart/2005/8/layout/radial5"/>
    <dgm:cxn modelId="{AB45B90A-BE34-4B5F-8046-2E19669FA693}" type="presOf" srcId="{30F017A5-1E3C-4716-9B68-E6EF799C9635}" destId="{5900570C-E6C8-499A-8DA6-2FC152F08587}" srcOrd="0" destOrd="0" presId="urn:microsoft.com/office/officeart/2005/8/layout/radial5"/>
    <dgm:cxn modelId="{D05FE1E8-27B2-4317-B620-2604CACED170}" type="presOf" srcId="{444A5F7A-72CD-4223-BCD6-088636E190E0}" destId="{481353D6-908C-40B4-A95E-BE1AD8227FA8}" srcOrd="0" destOrd="0" presId="urn:microsoft.com/office/officeart/2005/8/layout/radial5"/>
    <dgm:cxn modelId="{9BE41CF6-96C1-4567-9286-C8176F723DC4}" type="presOf" srcId="{2516310A-E8DA-4069-9795-21149FFB342A}" destId="{AC82CB9E-C63D-4FBD-A9DF-36E2187A7187}" srcOrd="0" destOrd="0" presId="urn:microsoft.com/office/officeart/2005/8/layout/radial5"/>
    <dgm:cxn modelId="{1E1097A1-AB49-4273-87E6-E9C9328B9AEC}" type="presOf" srcId="{74F6FA15-6F81-4CE4-A33E-919A287B2AFB}" destId="{4803DA14-3E1A-497D-BCE5-62421299FBBB}" srcOrd="0" destOrd="0" presId="urn:microsoft.com/office/officeart/2005/8/layout/radial5"/>
    <dgm:cxn modelId="{74341A58-956B-4EC3-8C05-708956C21A59}" type="presOf" srcId="{6AFFF48B-C05C-4025-BCCF-385D1056DD59}" destId="{99583D2C-6602-423C-9F68-0088EFD06E35}" srcOrd="0" destOrd="0" presId="urn:microsoft.com/office/officeart/2005/8/layout/radial5"/>
    <dgm:cxn modelId="{5920A7FB-8BC1-40CA-B375-B17F9CD9BF53}" type="presOf" srcId="{5C4FA7CF-88B9-41B6-84B8-824A7E7DE52A}" destId="{1595FB0E-BC26-460A-BB67-FA529CFD12B1}" srcOrd="0" destOrd="0" presId="urn:microsoft.com/office/officeart/2005/8/layout/radial5"/>
    <dgm:cxn modelId="{943C9182-5636-47B1-8154-F5DDE15F9C11}" type="presOf" srcId="{1E033CB0-B5D5-4AB5-8004-E178B46B8A4F}" destId="{E9FF8510-B6EE-4A40-86D1-81EE4FB922F0}" srcOrd="0" destOrd="0" presId="urn:microsoft.com/office/officeart/2005/8/layout/radial5"/>
    <dgm:cxn modelId="{14CF9380-55A5-4168-B3CB-3924F7557BE0}" type="presOf" srcId="{07960588-0C60-4017-892D-0810E0B592B4}" destId="{7D408D80-14A8-4E55-B674-4E1A5DC1A32D}" srcOrd="1" destOrd="0" presId="urn:microsoft.com/office/officeart/2005/8/layout/radial5"/>
    <dgm:cxn modelId="{548D76D6-2D42-4EEE-BFCA-7DCC1A297364}" srcId="{14C36515-9BEB-459D-949B-9F0FF7B444B0}" destId="{444A5F7A-72CD-4223-BCD6-088636E190E0}" srcOrd="1" destOrd="0" parTransId="{6AFFF48B-C05C-4025-BCCF-385D1056DD59}" sibTransId="{0F002414-32EB-4DC5-A71E-51117AE7E223}"/>
    <dgm:cxn modelId="{4E50E41B-9B2A-4EDE-9B0D-317961AA483F}" srcId="{33C5C953-80D2-4474-BFA3-318C08770CB4}" destId="{14C36515-9BEB-459D-949B-9F0FF7B444B0}" srcOrd="0" destOrd="0" parTransId="{C61536E8-E880-4F08-AEB0-39334D5255A4}" sibTransId="{8B865968-0F3C-45DE-843D-E2A5025D9215}"/>
    <dgm:cxn modelId="{A913C353-72CA-4282-8A8C-5323E8C8A933}" srcId="{14C36515-9BEB-459D-949B-9F0FF7B444B0}" destId="{2516310A-E8DA-4069-9795-21149FFB342A}" srcOrd="2" destOrd="0" parTransId="{30F017A5-1E3C-4716-9B68-E6EF799C9635}" sibTransId="{8DC61DF3-2160-47D1-81BB-623CCD3585C5}"/>
    <dgm:cxn modelId="{8D10B427-4ABA-44F1-A931-E0B319F055BD}" type="presOf" srcId="{30F017A5-1E3C-4716-9B68-E6EF799C9635}" destId="{ADACC612-1D45-4A6B-99DC-AF3A0E932610}" srcOrd="1" destOrd="0" presId="urn:microsoft.com/office/officeart/2005/8/layout/radial5"/>
    <dgm:cxn modelId="{A74C6E69-EABD-4801-9B41-FC20BA348A1B}" type="presOf" srcId="{14C36515-9BEB-459D-949B-9F0FF7B444B0}" destId="{5D15EE3D-8E53-470B-994D-34BCCA5E7AC8}" srcOrd="0" destOrd="0" presId="urn:microsoft.com/office/officeart/2005/8/layout/radial5"/>
    <dgm:cxn modelId="{7DAED01F-8E82-4867-8974-5C74CBE94EAA}" type="presParOf" srcId="{AB857BB8-6B90-4EDE-8CC2-B54B5215A862}" destId="{5D15EE3D-8E53-470B-994D-34BCCA5E7AC8}" srcOrd="0" destOrd="0" presId="urn:microsoft.com/office/officeart/2005/8/layout/radial5"/>
    <dgm:cxn modelId="{04F769D9-1C0E-4CEE-BD93-379DFD512C58}" type="presParOf" srcId="{AB857BB8-6B90-4EDE-8CC2-B54B5215A862}" destId="{1595FB0E-BC26-460A-BB67-FA529CFD12B1}" srcOrd="1" destOrd="0" presId="urn:microsoft.com/office/officeart/2005/8/layout/radial5"/>
    <dgm:cxn modelId="{1C1317FA-E95A-45C4-9636-3788F4686C7E}" type="presParOf" srcId="{1595FB0E-BC26-460A-BB67-FA529CFD12B1}" destId="{F6B425B5-686A-4C95-B504-A92503855FF0}" srcOrd="0" destOrd="0" presId="urn:microsoft.com/office/officeart/2005/8/layout/radial5"/>
    <dgm:cxn modelId="{9FD3874A-BBC2-49DE-90B8-5E6D69263DDC}" type="presParOf" srcId="{AB857BB8-6B90-4EDE-8CC2-B54B5215A862}" destId="{E9FF8510-B6EE-4A40-86D1-81EE4FB922F0}" srcOrd="2" destOrd="0" presId="urn:microsoft.com/office/officeart/2005/8/layout/radial5"/>
    <dgm:cxn modelId="{2670CBEC-E34E-4AAC-B6A8-E278D7EE19F5}" type="presParOf" srcId="{AB857BB8-6B90-4EDE-8CC2-B54B5215A862}" destId="{99583D2C-6602-423C-9F68-0088EFD06E35}" srcOrd="3" destOrd="0" presId="urn:microsoft.com/office/officeart/2005/8/layout/radial5"/>
    <dgm:cxn modelId="{52495AF6-76E9-4F67-B68E-9E0D2D855190}" type="presParOf" srcId="{99583D2C-6602-423C-9F68-0088EFD06E35}" destId="{4350DE81-F3FF-45E4-A852-032B2786B951}" srcOrd="0" destOrd="0" presId="urn:microsoft.com/office/officeart/2005/8/layout/radial5"/>
    <dgm:cxn modelId="{597333C9-1D64-4331-BC48-7046B0E514AA}" type="presParOf" srcId="{AB857BB8-6B90-4EDE-8CC2-B54B5215A862}" destId="{481353D6-908C-40B4-A95E-BE1AD8227FA8}" srcOrd="4" destOrd="0" presId="urn:microsoft.com/office/officeart/2005/8/layout/radial5"/>
    <dgm:cxn modelId="{ACBF8533-8F12-4BF0-B87A-FF5A59E86A4F}" type="presParOf" srcId="{AB857BB8-6B90-4EDE-8CC2-B54B5215A862}" destId="{5900570C-E6C8-499A-8DA6-2FC152F08587}" srcOrd="5" destOrd="0" presId="urn:microsoft.com/office/officeart/2005/8/layout/radial5"/>
    <dgm:cxn modelId="{46132F88-009E-4A33-8690-32806E63B621}" type="presParOf" srcId="{5900570C-E6C8-499A-8DA6-2FC152F08587}" destId="{ADACC612-1D45-4A6B-99DC-AF3A0E932610}" srcOrd="0" destOrd="0" presId="urn:microsoft.com/office/officeart/2005/8/layout/radial5"/>
    <dgm:cxn modelId="{B623056C-08B0-45DF-93C9-ABC94501B42F}" type="presParOf" srcId="{AB857BB8-6B90-4EDE-8CC2-B54B5215A862}" destId="{AC82CB9E-C63D-4FBD-A9DF-36E2187A7187}" srcOrd="6" destOrd="0" presId="urn:microsoft.com/office/officeart/2005/8/layout/radial5"/>
    <dgm:cxn modelId="{AAD70EE3-D8C9-4859-9396-14CFB43D2CF1}" type="presParOf" srcId="{AB857BB8-6B90-4EDE-8CC2-B54B5215A862}" destId="{EA9E064B-F1E6-4F61-8475-4EC741F69429}" srcOrd="7" destOrd="0" presId="urn:microsoft.com/office/officeart/2005/8/layout/radial5"/>
    <dgm:cxn modelId="{BD2F0D94-B15B-4542-A77B-5032C92AD1D0}" type="presParOf" srcId="{EA9E064B-F1E6-4F61-8475-4EC741F69429}" destId="{7D408D80-14A8-4E55-B674-4E1A5DC1A32D}" srcOrd="0" destOrd="0" presId="urn:microsoft.com/office/officeart/2005/8/layout/radial5"/>
    <dgm:cxn modelId="{B4BBE5D8-8E47-4B25-A7F8-CB6727FF1FBD}" type="presParOf" srcId="{AB857BB8-6B90-4EDE-8CC2-B54B5215A862}" destId="{4803DA14-3E1A-497D-BCE5-62421299FBB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C5C953-80D2-4474-BFA3-318C08770CB4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36515-9BEB-459D-949B-9F0FF7B444B0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b="1" dirty="0" smtClean="0"/>
            <a:t>Ключевое слово или фраза</a:t>
          </a:r>
          <a:endParaRPr lang="ru-RU" sz="2400" b="1" dirty="0"/>
        </a:p>
      </dgm:t>
    </dgm:pt>
    <dgm:pt modelId="{C61536E8-E880-4F08-AEB0-39334D5255A4}" type="parTrans" cxnId="{4E50E41B-9B2A-4EDE-9B0D-317961AA483F}">
      <dgm:prSet/>
      <dgm:spPr/>
      <dgm:t>
        <a:bodyPr/>
        <a:lstStyle/>
        <a:p>
          <a:endParaRPr lang="ru-RU"/>
        </a:p>
      </dgm:t>
    </dgm:pt>
    <dgm:pt modelId="{8B865968-0F3C-45DE-843D-E2A5025D9215}" type="sibTrans" cxnId="{4E50E41B-9B2A-4EDE-9B0D-317961AA483F}">
      <dgm:prSet/>
      <dgm:spPr/>
      <dgm:t>
        <a:bodyPr/>
        <a:lstStyle/>
        <a:p>
          <a:endParaRPr lang="ru-RU"/>
        </a:p>
      </dgm:t>
    </dgm:pt>
    <dgm:pt modelId="{444A5F7A-72CD-4223-BCD6-088636E190E0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6AFFF48B-C05C-4025-BCCF-385D1056DD59}" type="parTrans" cxnId="{548D76D6-2D42-4EEE-BFCA-7DCC1A297364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0F002414-32EB-4DC5-A71E-51117AE7E223}" type="sibTrans" cxnId="{548D76D6-2D42-4EEE-BFCA-7DCC1A297364}">
      <dgm:prSet/>
      <dgm:spPr/>
      <dgm:t>
        <a:bodyPr/>
        <a:lstStyle/>
        <a:p>
          <a:endParaRPr lang="ru-RU"/>
        </a:p>
      </dgm:t>
    </dgm:pt>
    <dgm:pt modelId="{2516310A-E8DA-4069-9795-21149FFB342A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0F017A5-1E3C-4716-9B68-E6EF799C9635}" type="parTrans" cxnId="{A913C353-72CA-4282-8A8C-5323E8C8A933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8DC61DF3-2160-47D1-81BB-623CCD3585C5}" type="sibTrans" cxnId="{A913C353-72CA-4282-8A8C-5323E8C8A933}">
      <dgm:prSet/>
      <dgm:spPr/>
      <dgm:t>
        <a:bodyPr/>
        <a:lstStyle/>
        <a:p>
          <a:endParaRPr lang="ru-RU"/>
        </a:p>
      </dgm:t>
    </dgm:pt>
    <dgm:pt modelId="{74F6FA15-6F81-4CE4-A33E-919A287B2AFB}">
      <dgm:prSet phldrT="[Текст]"/>
      <dgm:spPr>
        <a:solidFill>
          <a:schemeClr val="accent2"/>
        </a:solidFill>
      </dgm:spPr>
      <dgm:t>
        <a:bodyPr/>
        <a:lstStyle/>
        <a:p>
          <a:endParaRPr lang="ru-RU" dirty="0"/>
        </a:p>
      </dgm:t>
    </dgm:pt>
    <dgm:pt modelId="{07960588-0C60-4017-892D-0810E0B592B4}" type="parTrans" cxnId="{FE32777B-E48A-4511-A1EA-684FADB4EB90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3F67FD43-E254-4A43-B76C-91C4A3B101C1}" type="sibTrans" cxnId="{FE32777B-E48A-4511-A1EA-684FADB4EB90}">
      <dgm:prSet/>
      <dgm:spPr/>
      <dgm:t>
        <a:bodyPr/>
        <a:lstStyle/>
        <a:p>
          <a:endParaRPr lang="ru-RU"/>
        </a:p>
      </dgm:t>
    </dgm:pt>
    <dgm:pt modelId="{1E033CB0-B5D5-4AB5-8004-E178B46B8A4F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85980AB9-5346-40C1-B173-74C01EEEBF3E}" type="sibTrans" cxnId="{DE68CC7D-55C5-468A-8969-089B50A255BA}">
      <dgm:prSet/>
      <dgm:spPr/>
      <dgm:t>
        <a:bodyPr/>
        <a:lstStyle/>
        <a:p>
          <a:endParaRPr lang="ru-RU"/>
        </a:p>
      </dgm:t>
    </dgm:pt>
    <dgm:pt modelId="{5C4FA7CF-88B9-41B6-84B8-824A7E7DE52A}" type="parTrans" cxnId="{DE68CC7D-55C5-468A-8969-089B50A255BA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AB857BB8-6B90-4EDE-8CC2-B54B5215A862}" type="pres">
      <dgm:prSet presAssocID="{33C5C953-80D2-4474-BFA3-318C08770CB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15EE3D-8E53-470B-994D-34BCCA5E7AC8}" type="pres">
      <dgm:prSet presAssocID="{14C36515-9BEB-459D-949B-9F0FF7B444B0}" presName="centerShape" presStyleLbl="node0" presStyleIdx="0" presStyleCnt="1" custScaleX="136164"/>
      <dgm:spPr/>
      <dgm:t>
        <a:bodyPr/>
        <a:lstStyle/>
        <a:p>
          <a:endParaRPr lang="ru-RU"/>
        </a:p>
      </dgm:t>
    </dgm:pt>
    <dgm:pt modelId="{1595FB0E-BC26-460A-BB67-FA529CFD12B1}" type="pres">
      <dgm:prSet presAssocID="{5C4FA7CF-88B9-41B6-84B8-824A7E7DE52A}" presName="parTrans" presStyleLbl="sibTrans2D1" presStyleIdx="0" presStyleCnt="4"/>
      <dgm:spPr/>
      <dgm:t>
        <a:bodyPr/>
        <a:lstStyle/>
        <a:p>
          <a:endParaRPr lang="ru-RU"/>
        </a:p>
      </dgm:t>
    </dgm:pt>
    <dgm:pt modelId="{F6B425B5-686A-4C95-B504-A92503855FF0}" type="pres">
      <dgm:prSet presAssocID="{5C4FA7CF-88B9-41B6-84B8-824A7E7DE52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9FF8510-B6EE-4A40-86D1-81EE4FB922F0}" type="pres">
      <dgm:prSet presAssocID="{1E033CB0-B5D5-4AB5-8004-E178B46B8A4F}" presName="node" presStyleLbl="node1" presStyleIdx="0" presStyleCnt="4" custRadScaleRad="106855" custRadScaleInc="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83D2C-6602-423C-9F68-0088EFD06E35}" type="pres">
      <dgm:prSet presAssocID="{6AFFF48B-C05C-4025-BCCF-385D1056DD59}" presName="parTrans" presStyleLbl="sibTrans2D1" presStyleIdx="1" presStyleCnt="4"/>
      <dgm:spPr/>
      <dgm:t>
        <a:bodyPr/>
        <a:lstStyle/>
        <a:p>
          <a:endParaRPr lang="ru-RU"/>
        </a:p>
      </dgm:t>
    </dgm:pt>
    <dgm:pt modelId="{4350DE81-F3FF-45E4-A852-032B2786B951}" type="pres">
      <dgm:prSet presAssocID="{6AFFF48B-C05C-4025-BCCF-385D1056DD5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481353D6-908C-40B4-A95E-BE1AD8227FA8}" type="pres">
      <dgm:prSet presAssocID="{444A5F7A-72CD-4223-BCD6-088636E190E0}" presName="node" presStyleLbl="node1" presStyleIdx="1" presStyleCnt="4" custRadScaleRad="121306" custRadScaleInc="-2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0570C-E6C8-499A-8DA6-2FC152F08587}" type="pres">
      <dgm:prSet presAssocID="{30F017A5-1E3C-4716-9B68-E6EF799C9635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DACC612-1D45-4A6B-99DC-AF3A0E932610}" type="pres">
      <dgm:prSet presAssocID="{30F017A5-1E3C-4716-9B68-E6EF799C9635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C82CB9E-C63D-4FBD-A9DF-36E2187A7187}" type="pres">
      <dgm:prSet presAssocID="{2516310A-E8DA-4069-9795-21149FFB342A}" presName="node" presStyleLbl="node1" presStyleIdx="2" presStyleCnt="4" custRadScaleRad="101217" custRadScaleInc="-4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E064B-F1E6-4F61-8475-4EC741F69429}" type="pres">
      <dgm:prSet presAssocID="{07960588-0C60-4017-892D-0810E0B592B4}" presName="parTrans" presStyleLbl="sibTrans2D1" presStyleIdx="3" presStyleCnt="4"/>
      <dgm:spPr/>
      <dgm:t>
        <a:bodyPr/>
        <a:lstStyle/>
        <a:p>
          <a:endParaRPr lang="ru-RU"/>
        </a:p>
      </dgm:t>
    </dgm:pt>
    <dgm:pt modelId="{7D408D80-14A8-4E55-B674-4E1A5DC1A32D}" type="pres">
      <dgm:prSet presAssocID="{07960588-0C60-4017-892D-0810E0B592B4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4803DA14-3E1A-497D-BCE5-62421299FBBB}" type="pres">
      <dgm:prSet presAssocID="{74F6FA15-6F81-4CE4-A33E-919A287B2AFB}" presName="node" presStyleLbl="node1" presStyleIdx="3" presStyleCnt="4" custRadScaleRad="127134" custRadScaleInc="6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68CC7D-55C5-468A-8969-089B50A255BA}" srcId="{14C36515-9BEB-459D-949B-9F0FF7B444B0}" destId="{1E033CB0-B5D5-4AB5-8004-E178B46B8A4F}" srcOrd="0" destOrd="0" parTransId="{5C4FA7CF-88B9-41B6-84B8-824A7E7DE52A}" sibTransId="{85980AB9-5346-40C1-B173-74C01EEEBF3E}"/>
    <dgm:cxn modelId="{FE32777B-E48A-4511-A1EA-684FADB4EB90}" srcId="{14C36515-9BEB-459D-949B-9F0FF7B444B0}" destId="{74F6FA15-6F81-4CE4-A33E-919A287B2AFB}" srcOrd="3" destOrd="0" parTransId="{07960588-0C60-4017-892D-0810E0B592B4}" sibTransId="{3F67FD43-E254-4A43-B76C-91C4A3B101C1}"/>
    <dgm:cxn modelId="{DEC006EF-52AB-48B1-BCDF-A10B34032F16}" type="presOf" srcId="{30F017A5-1E3C-4716-9B68-E6EF799C9635}" destId="{5900570C-E6C8-499A-8DA6-2FC152F08587}" srcOrd="0" destOrd="0" presId="urn:microsoft.com/office/officeart/2005/8/layout/radial5"/>
    <dgm:cxn modelId="{2E663235-E267-4D94-8640-DE3B5415FDAD}" type="presOf" srcId="{33C5C953-80D2-4474-BFA3-318C08770CB4}" destId="{AB857BB8-6B90-4EDE-8CC2-B54B5215A862}" srcOrd="0" destOrd="0" presId="urn:microsoft.com/office/officeart/2005/8/layout/radial5"/>
    <dgm:cxn modelId="{5D32B056-955A-446A-A5F1-AE5EC2E501DF}" type="presOf" srcId="{5C4FA7CF-88B9-41B6-84B8-824A7E7DE52A}" destId="{1595FB0E-BC26-460A-BB67-FA529CFD12B1}" srcOrd="0" destOrd="0" presId="urn:microsoft.com/office/officeart/2005/8/layout/radial5"/>
    <dgm:cxn modelId="{ACF68451-8903-4240-88E5-F55733BCB59B}" type="presOf" srcId="{2516310A-E8DA-4069-9795-21149FFB342A}" destId="{AC82CB9E-C63D-4FBD-A9DF-36E2187A7187}" srcOrd="0" destOrd="0" presId="urn:microsoft.com/office/officeart/2005/8/layout/radial5"/>
    <dgm:cxn modelId="{BA621638-4A5F-40C7-8914-8DB2CF795B4C}" type="presOf" srcId="{6AFFF48B-C05C-4025-BCCF-385D1056DD59}" destId="{99583D2C-6602-423C-9F68-0088EFD06E35}" srcOrd="0" destOrd="0" presId="urn:microsoft.com/office/officeart/2005/8/layout/radial5"/>
    <dgm:cxn modelId="{2D7A4C98-2B42-4F58-A246-5C184E7459F0}" type="presOf" srcId="{5C4FA7CF-88B9-41B6-84B8-824A7E7DE52A}" destId="{F6B425B5-686A-4C95-B504-A92503855FF0}" srcOrd="1" destOrd="0" presId="urn:microsoft.com/office/officeart/2005/8/layout/radial5"/>
    <dgm:cxn modelId="{90E5752D-6FDE-4D24-9753-3661F3C0FDD7}" type="presOf" srcId="{07960588-0C60-4017-892D-0810E0B592B4}" destId="{7D408D80-14A8-4E55-B674-4E1A5DC1A32D}" srcOrd="1" destOrd="0" presId="urn:microsoft.com/office/officeart/2005/8/layout/radial5"/>
    <dgm:cxn modelId="{6C4A2CA7-AF83-4E53-BF88-B246B8CC90A0}" type="presOf" srcId="{6AFFF48B-C05C-4025-BCCF-385D1056DD59}" destId="{4350DE81-F3FF-45E4-A852-032B2786B951}" srcOrd="1" destOrd="0" presId="urn:microsoft.com/office/officeart/2005/8/layout/radial5"/>
    <dgm:cxn modelId="{6C51DC2D-C66C-44BA-A2FF-4B7684CEDE43}" type="presOf" srcId="{444A5F7A-72CD-4223-BCD6-088636E190E0}" destId="{481353D6-908C-40B4-A95E-BE1AD8227FA8}" srcOrd="0" destOrd="0" presId="urn:microsoft.com/office/officeart/2005/8/layout/radial5"/>
    <dgm:cxn modelId="{99207A54-A1C5-4E19-A46A-2C0DCFBB8AD9}" type="presOf" srcId="{74F6FA15-6F81-4CE4-A33E-919A287B2AFB}" destId="{4803DA14-3E1A-497D-BCE5-62421299FBBB}" srcOrd="0" destOrd="0" presId="urn:microsoft.com/office/officeart/2005/8/layout/radial5"/>
    <dgm:cxn modelId="{52FEBC5D-0C3F-43AC-A5CD-48F62A02AB49}" type="presOf" srcId="{30F017A5-1E3C-4716-9B68-E6EF799C9635}" destId="{ADACC612-1D45-4A6B-99DC-AF3A0E932610}" srcOrd="1" destOrd="0" presId="urn:microsoft.com/office/officeart/2005/8/layout/radial5"/>
    <dgm:cxn modelId="{548D76D6-2D42-4EEE-BFCA-7DCC1A297364}" srcId="{14C36515-9BEB-459D-949B-9F0FF7B444B0}" destId="{444A5F7A-72CD-4223-BCD6-088636E190E0}" srcOrd="1" destOrd="0" parTransId="{6AFFF48B-C05C-4025-BCCF-385D1056DD59}" sibTransId="{0F002414-32EB-4DC5-A71E-51117AE7E223}"/>
    <dgm:cxn modelId="{5948CDB3-CC05-4AF6-83B4-0BEBB5F58805}" type="presOf" srcId="{14C36515-9BEB-459D-949B-9F0FF7B444B0}" destId="{5D15EE3D-8E53-470B-994D-34BCCA5E7AC8}" srcOrd="0" destOrd="0" presId="urn:microsoft.com/office/officeart/2005/8/layout/radial5"/>
    <dgm:cxn modelId="{BAE2431C-EFC5-4630-9727-681F2AA33B23}" type="presOf" srcId="{1E033CB0-B5D5-4AB5-8004-E178B46B8A4F}" destId="{E9FF8510-B6EE-4A40-86D1-81EE4FB922F0}" srcOrd="0" destOrd="0" presId="urn:microsoft.com/office/officeart/2005/8/layout/radial5"/>
    <dgm:cxn modelId="{4E50E41B-9B2A-4EDE-9B0D-317961AA483F}" srcId="{33C5C953-80D2-4474-BFA3-318C08770CB4}" destId="{14C36515-9BEB-459D-949B-9F0FF7B444B0}" srcOrd="0" destOrd="0" parTransId="{C61536E8-E880-4F08-AEB0-39334D5255A4}" sibTransId="{8B865968-0F3C-45DE-843D-E2A5025D9215}"/>
    <dgm:cxn modelId="{A913C353-72CA-4282-8A8C-5323E8C8A933}" srcId="{14C36515-9BEB-459D-949B-9F0FF7B444B0}" destId="{2516310A-E8DA-4069-9795-21149FFB342A}" srcOrd="2" destOrd="0" parTransId="{30F017A5-1E3C-4716-9B68-E6EF799C9635}" sibTransId="{8DC61DF3-2160-47D1-81BB-623CCD3585C5}"/>
    <dgm:cxn modelId="{72BDD5B8-3086-4ED5-8E06-F02135691B7B}" type="presOf" srcId="{07960588-0C60-4017-892D-0810E0B592B4}" destId="{EA9E064B-F1E6-4F61-8475-4EC741F69429}" srcOrd="0" destOrd="0" presId="urn:microsoft.com/office/officeart/2005/8/layout/radial5"/>
    <dgm:cxn modelId="{00B05842-0D39-448F-9016-A65A72DE7646}" type="presParOf" srcId="{AB857BB8-6B90-4EDE-8CC2-B54B5215A862}" destId="{5D15EE3D-8E53-470B-994D-34BCCA5E7AC8}" srcOrd="0" destOrd="0" presId="urn:microsoft.com/office/officeart/2005/8/layout/radial5"/>
    <dgm:cxn modelId="{0BEC77F1-603C-4957-ACC6-CC5D2762B34A}" type="presParOf" srcId="{AB857BB8-6B90-4EDE-8CC2-B54B5215A862}" destId="{1595FB0E-BC26-460A-BB67-FA529CFD12B1}" srcOrd="1" destOrd="0" presId="urn:microsoft.com/office/officeart/2005/8/layout/radial5"/>
    <dgm:cxn modelId="{41B1CEB0-900A-4C2F-BF73-FA6D7428FEEC}" type="presParOf" srcId="{1595FB0E-BC26-460A-BB67-FA529CFD12B1}" destId="{F6B425B5-686A-4C95-B504-A92503855FF0}" srcOrd="0" destOrd="0" presId="urn:microsoft.com/office/officeart/2005/8/layout/radial5"/>
    <dgm:cxn modelId="{0D598FD6-CBAD-4B1D-B5D9-6382F78EF6DC}" type="presParOf" srcId="{AB857BB8-6B90-4EDE-8CC2-B54B5215A862}" destId="{E9FF8510-B6EE-4A40-86D1-81EE4FB922F0}" srcOrd="2" destOrd="0" presId="urn:microsoft.com/office/officeart/2005/8/layout/radial5"/>
    <dgm:cxn modelId="{B41A4097-B872-47F4-9200-08A97A8A94EF}" type="presParOf" srcId="{AB857BB8-6B90-4EDE-8CC2-B54B5215A862}" destId="{99583D2C-6602-423C-9F68-0088EFD06E35}" srcOrd="3" destOrd="0" presId="urn:microsoft.com/office/officeart/2005/8/layout/radial5"/>
    <dgm:cxn modelId="{18963E57-DEA0-4343-B6A6-C852B2F68681}" type="presParOf" srcId="{99583D2C-6602-423C-9F68-0088EFD06E35}" destId="{4350DE81-F3FF-45E4-A852-032B2786B951}" srcOrd="0" destOrd="0" presId="urn:microsoft.com/office/officeart/2005/8/layout/radial5"/>
    <dgm:cxn modelId="{4A6DE3BB-5D9A-4141-85B9-763F7CA227DB}" type="presParOf" srcId="{AB857BB8-6B90-4EDE-8CC2-B54B5215A862}" destId="{481353D6-908C-40B4-A95E-BE1AD8227FA8}" srcOrd="4" destOrd="0" presId="urn:microsoft.com/office/officeart/2005/8/layout/radial5"/>
    <dgm:cxn modelId="{28B08D48-6448-4979-B390-CFF0E9A0986B}" type="presParOf" srcId="{AB857BB8-6B90-4EDE-8CC2-B54B5215A862}" destId="{5900570C-E6C8-499A-8DA6-2FC152F08587}" srcOrd="5" destOrd="0" presId="urn:microsoft.com/office/officeart/2005/8/layout/radial5"/>
    <dgm:cxn modelId="{3075383C-A3BD-4A2D-820E-7157D6A2AEA4}" type="presParOf" srcId="{5900570C-E6C8-499A-8DA6-2FC152F08587}" destId="{ADACC612-1D45-4A6B-99DC-AF3A0E932610}" srcOrd="0" destOrd="0" presId="urn:microsoft.com/office/officeart/2005/8/layout/radial5"/>
    <dgm:cxn modelId="{03BAB069-754A-4989-BEBE-58AD165BDD99}" type="presParOf" srcId="{AB857BB8-6B90-4EDE-8CC2-B54B5215A862}" destId="{AC82CB9E-C63D-4FBD-A9DF-36E2187A7187}" srcOrd="6" destOrd="0" presId="urn:microsoft.com/office/officeart/2005/8/layout/radial5"/>
    <dgm:cxn modelId="{0538AD9C-302F-4502-9657-D2B7CAB43C97}" type="presParOf" srcId="{AB857BB8-6B90-4EDE-8CC2-B54B5215A862}" destId="{EA9E064B-F1E6-4F61-8475-4EC741F69429}" srcOrd="7" destOrd="0" presId="urn:microsoft.com/office/officeart/2005/8/layout/radial5"/>
    <dgm:cxn modelId="{AEB7F39F-C4F5-406A-8B16-2A209AB9C11C}" type="presParOf" srcId="{EA9E064B-F1E6-4F61-8475-4EC741F69429}" destId="{7D408D80-14A8-4E55-B674-4E1A5DC1A32D}" srcOrd="0" destOrd="0" presId="urn:microsoft.com/office/officeart/2005/8/layout/radial5"/>
    <dgm:cxn modelId="{F1D5F0D4-5DEA-4755-B404-AE386F14F3BC}" type="presParOf" srcId="{AB857BB8-6B90-4EDE-8CC2-B54B5215A862}" destId="{4803DA14-3E1A-497D-BCE5-62421299FBB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15EE3D-8E53-470B-994D-34BCCA5E7AC8}">
      <dsp:nvSpPr>
        <dsp:cNvPr id="0" name=""/>
        <dsp:cNvSpPr/>
      </dsp:nvSpPr>
      <dsp:spPr>
        <a:xfrm>
          <a:off x="2710552" y="1798074"/>
          <a:ext cx="1794132" cy="1317626"/>
        </a:xfrm>
        <a:prstGeom prst="ellipse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Ключевое  слово</a:t>
          </a:r>
          <a:endParaRPr lang="ru-RU" sz="2000" b="1" kern="1200" dirty="0"/>
        </a:p>
      </dsp:txBody>
      <dsp:txXfrm>
        <a:off x="2710552" y="1798074"/>
        <a:ext cx="1794132" cy="1317626"/>
      </dsp:txXfrm>
    </dsp:sp>
    <dsp:sp modelId="{1595FB0E-BC26-460A-BB67-FA529CFD12B1}">
      <dsp:nvSpPr>
        <dsp:cNvPr id="0" name=""/>
        <dsp:cNvSpPr/>
      </dsp:nvSpPr>
      <dsp:spPr>
        <a:xfrm rot="16162061">
          <a:off x="3470433" y="1341053"/>
          <a:ext cx="254684" cy="447993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6162061">
        <a:off x="3470433" y="1341053"/>
        <a:ext cx="254684" cy="447993"/>
      </dsp:txXfrm>
    </dsp:sp>
    <dsp:sp modelId="{E9FF8510-B6EE-4A40-86D1-81EE4FB922F0}">
      <dsp:nvSpPr>
        <dsp:cNvPr id="0" name=""/>
        <dsp:cNvSpPr/>
      </dsp:nvSpPr>
      <dsp:spPr>
        <a:xfrm>
          <a:off x="2928961" y="1"/>
          <a:ext cx="1317626" cy="1317626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 </a:t>
          </a:r>
          <a:endParaRPr lang="ru-RU" sz="5900" kern="1200" dirty="0"/>
        </a:p>
      </dsp:txBody>
      <dsp:txXfrm>
        <a:off x="2928961" y="1"/>
        <a:ext cx="1317626" cy="1317626"/>
      </dsp:txXfrm>
    </dsp:sp>
    <dsp:sp modelId="{99583D2C-6602-423C-9F68-0088EFD06E35}">
      <dsp:nvSpPr>
        <dsp:cNvPr id="0" name=""/>
        <dsp:cNvSpPr/>
      </dsp:nvSpPr>
      <dsp:spPr>
        <a:xfrm rot="21596171">
          <a:off x="4654541" y="2231523"/>
          <a:ext cx="361019" cy="447993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21596171">
        <a:off x="4654541" y="2231523"/>
        <a:ext cx="361019" cy="447993"/>
      </dsp:txXfrm>
    </dsp:sp>
    <dsp:sp modelId="{481353D6-908C-40B4-A95E-BE1AD8227FA8}">
      <dsp:nvSpPr>
        <dsp:cNvPr id="0" name=""/>
        <dsp:cNvSpPr/>
      </dsp:nvSpPr>
      <dsp:spPr>
        <a:xfrm>
          <a:off x="5185852" y="1795582"/>
          <a:ext cx="1317626" cy="1317626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 </a:t>
          </a:r>
          <a:endParaRPr lang="ru-RU" sz="5900" kern="1200" dirty="0"/>
        </a:p>
      </dsp:txBody>
      <dsp:txXfrm>
        <a:off x="5185852" y="1795582"/>
        <a:ext cx="1317626" cy="1317626"/>
      </dsp:txXfrm>
    </dsp:sp>
    <dsp:sp modelId="{5900570C-E6C8-499A-8DA6-2FC152F08587}">
      <dsp:nvSpPr>
        <dsp:cNvPr id="0" name=""/>
        <dsp:cNvSpPr/>
      </dsp:nvSpPr>
      <dsp:spPr>
        <a:xfrm rot="5271302">
          <a:off x="3488640" y="3173486"/>
          <a:ext cx="308415" cy="447993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271302">
        <a:off x="3488640" y="3173486"/>
        <a:ext cx="308415" cy="447993"/>
      </dsp:txXfrm>
    </dsp:sp>
    <dsp:sp modelId="{AC82CB9E-C63D-4FBD-A9DF-36E2187A7187}">
      <dsp:nvSpPr>
        <dsp:cNvPr id="0" name=""/>
        <dsp:cNvSpPr/>
      </dsp:nvSpPr>
      <dsp:spPr>
        <a:xfrm>
          <a:off x="3019909" y="3696497"/>
          <a:ext cx="1317626" cy="1317626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 </a:t>
          </a:r>
          <a:endParaRPr lang="ru-RU" sz="5900" kern="1200" dirty="0"/>
        </a:p>
      </dsp:txBody>
      <dsp:txXfrm>
        <a:off x="3019909" y="3696497"/>
        <a:ext cx="1317626" cy="1317626"/>
      </dsp:txXfrm>
    </dsp:sp>
    <dsp:sp modelId="{EA9E064B-F1E6-4F61-8475-4EC741F69429}">
      <dsp:nvSpPr>
        <dsp:cNvPr id="0" name=""/>
        <dsp:cNvSpPr/>
      </dsp:nvSpPr>
      <dsp:spPr>
        <a:xfrm rot="10894466">
          <a:off x="2120574" y="2197755"/>
          <a:ext cx="417463" cy="447993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94466">
        <a:off x="2120574" y="2197755"/>
        <a:ext cx="417463" cy="447993"/>
      </dsp:txXfrm>
    </dsp:sp>
    <dsp:sp modelId="{4803DA14-3E1A-497D-BCE5-62421299FBBB}">
      <dsp:nvSpPr>
        <dsp:cNvPr id="0" name=""/>
        <dsp:cNvSpPr/>
      </dsp:nvSpPr>
      <dsp:spPr>
        <a:xfrm>
          <a:off x="606433" y="1733691"/>
          <a:ext cx="1317626" cy="1317626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900" kern="1200" dirty="0"/>
        </a:p>
      </dsp:txBody>
      <dsp:txXfrm>
        <a:off x="606433" y="1733691"/>
        <a:ext cx="1317626" cy="13176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7E4E8-605A-49AB-8505-B30C85E2DB14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F1F3E-B76E-45AD-9416-6ACB7A6B99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5786" y="476672"/>
            <a:ext cx="7572428" cy="180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1" i="0" u="none" strike="noStrike" kern="1200" normalizeH="0" baseline="0" noProof="0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Добрый</a:t>
            </a:r>
            <a:r>
              <a:rPr kumimoji="0" lang="ru-RU" sz="8800" b="1" i="0" u="none" strike="noStrike" kern="1200" normalizeH="0" noProof="0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 день</a:t>
            </a:r>
            <a:r>
              <a:rPr kumimoji="0" lang="ru-RU" sz="8800" b="1" i="0" u="none" strike="noStrike" kern="1200" normalizeH="0" baseline="0" noProof="0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!</a:t>
            </a:r>
            <a:endParaRPr kumimoji="0" lang="ru-RU" sz="8800" b="1" i="0" u="none" strike="noStrike" kern="1200" normalizeH="0" baseline="0" noProof="0" dirty="0">
              <a:ln w="1905">
                <a:solidFill>
                  <a:schemeClr val="tx1"/>
                </a:solidFill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1031" name="Picture 7" descr="C:\Users\333\Desktop\59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786058"/>
            <a:ext cx="4552918" cy="4357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357290" y="1071546"/>
          <a:ext cx="7215238" cy="5014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92892" y="214290"/>
            <a:ext cx="667957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кластер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00108"/>
            <a:ext cx="75724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Домашнее задание</a:t>
            </a:r>
          </a:p>
          <a:p>
            <a:pPr algn="ctr"/>
            <a:endParaRPr lang="ru-RU" sz="48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en-US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&amp;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9 </a:t>
            </a:r>
            <a:r>
              <a:rPr lang="ru-RU" sz="5400" b="1" dirty="0" smtClean="0">
                <a:solidFill>
                  <a:srgbClr val="006000"/>
                </a:solidFill>
              </a:rPr>
              <a:t>– 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составить 3-4 вопроса по параграфу.</a:t>
            </a:r>
            <a:r>
              <a:rPr lang="ru-RU" sz="5400" b="1" u="sng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857232"/>
            <a:ext cx="885828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Спасибо за</a:t>
            </a:r>
          </a:p>
          <a:p>
            <a:pPr algn="ctr"/>
            <a:endParaRPr lang="ru-RU" sz="6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внимание!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333\Desktop\анимации к презентации\59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46150" y="4929198"/>
            <a:ext cx="2199276" cy="1928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910" y="428604"/>
          <a:ext cx="807249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0" y="571480"/>
            <a:ext cx="9144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Тест </a:t>
            </a:r>
          </a:p>
          <a:p>
            <a:pPr algn="just"/>
            <a:r>
              <a:rPr lang="ru-RU" sz="62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«Географическая карта»</a:t>
            </a:r>
            <a:endParaRPr lang="ru-RU" sz="6200" b="1" dirty="0">
              <a:ln>
                <a:solidFill>
                  <a:schemeClr val="tx1"/>
                </a:solidFill>
              </a:ln>
              <a:solidFill>
                <a:srgbClr val="006000"/>
              </a:solidFill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571468" y="3357562"/>
          <a:ext cx="8001063" cy="174181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9007"/>
                <a:gridCol w="889007"/>
                <a:gridCol w="889007"/>
                <a:gridCol w="889007"/>
                <a:gridCol w="889007"/>
                <a:gridCol w="889007"/>
                <a:gridCol w="889007"/>
                <a:gridCol w="889007"/>
                <a:gridCol w="889007"/>
              </a:tblGrid>
              <a:tr h="870906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870906"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0042"/>
            <a:ext cx="91440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2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Тест </a:t>
            </a:r>
          </a:p>
          <a:p>
            <a:pPr algn="just"/>
            <a:r>
              <a:rPr lang="ru-RU" sz="62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«Географическая карта»</a:t>
            </a:r>
            <a:endParaRPr lang="ru-RU" sz="6200" b="1" dirty="0">
              <a:ln>
                <a:solidFill>
                  <a:schemeClr val="tx1"/>
                </a:solidFill>
              </a:ln>
              <a:solidFill>
                <a:srgbClr val="006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68" y="3357562"/>
          <a:ext cx="8001063" cy="174181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9007"/>
                <a:gridCol w="889007"/>
                <a:gridCol w="889007"/>
                <a:gridCol w="889007"/>
                <a:gridCol w="889007"/>
                <a:gridCol w="889007"/>
                <a:gridCol w="889007"/>
                <a:gridCol w="889007"/>
                <a:gridCol w="889007"/>
              </a:tblGrid>
              <a:tr h="870906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87090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Л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Ф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endParaRPr lang="ru-RU" sz="4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148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Строение земного шара</a:t>
            </a:r>
            <a:endParaRPr lang="ru-RU" sz="60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500306"/>
            <a:ext cx="87154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узнать о внутреннем строении Земного шара и о способах изучения земных недр.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4000504"/>
            <a:ext cx="76438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План урока:</a:t>
            </a:r>
          </a:p>
          <a:p>
            <a:pPr lvl="0" algn="ctr"/>
            <a:r>
              <a:rPr lang="ru-RU" sz="3200" b="1" i="1" dirty="0" smtClean="0"/>
              <a:t>1. Внутреннее строение Земли;</a:t>
            </a:r>
          </a:p>
          <a:p>
            <a:pPr lvl="0" algn="ctr"/>
            <a:r>
              <a:rPr lang="ru-RU" sz="3200" b="1" i="1" dirty="0" smtClean="0"/>
              <a:t>2. Изучение недр Земли;</a:t>
            </a:r>
          </a:p>
          <a:p>
            <a:pPr lvl="0" algn="ctr"/>
            <a:r>
              <a:rPr lang="ru-RU" sz="3200" b="1" i="1" dirty="0" smtClean="0"/>
              <a:t>3. Литосфера.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714488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Цель урока : 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14356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Рассказ </a:t>
            </a:r>
          </a:p>
          <a:p>
            <a:pPr algn="ctr"/>
            <a:r>
              <a:rPr lang="ru-RU" sz="6000" b="1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</a:rPr>
              <a:t>«Конфета Земля »</a:t>
            </a:r>
            <a:endParaRPr lang="ru-RU" sz="6000" b="1" dirty="0">
              <a:ln>
                <a:solidFill>
                  <a:schemeClr val="tx1"/>
                </a:solidFill>
              </a:ln>
              <a:solidFill>
                <a:srgbClr val="006000"/>
              </a:solidFill>
            </a:endParaRPr>
          </a:p>
        </p:txBody>
      </p:sp>
      <p:pic>
        <p:nvPicPr>
          <p:cNvPr id="19458" name="Picture 2" descr="http://xn--80aiapbefebqv2a.xn--p1ai/images/pir/nytat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2714620"/>
            <a:ext cx="4214842" cy="3357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novayarealnost.ucoz.ru/avatar/72/C5DK_BP_uID-3_Pic_26209_earthInsid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1714488"/>
            <a:ext cx="3500462" cy="3383347"/>
          </a:xfrm>
          <a:prstGeom prst="rect">
            <a:avLst/>
          </a:prstGeom>
          <a:noFill/>
        </p:spPr>
      </p:pic>
      <p:pic>
        <p:nvPicPr>
          <p:cNvPr id="5" name="Picture 2" descr="http://www.sympaty.net/wp-content/uploads/2014/03/polza-i-vred-kurinyx-yaic-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"/>
            <a:ext cx="3821030" cy="3071810"/>
          </a:xfrm>
          <a:prstGeom prst="rect">
            <a:avLst/>
          </a:prstGeom>
          <a:noFill/>
        </p:spPr>
      </p:pic>
      <p:pic>
        <p:nvPicPr>
          <p:cNvPr id="18436" name="Picture 4" descr="http://tolkopolza.com/wp-content/uploads/2015/06/peach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95116" y="1"/>
            <a:ext cx="3748884" cy="2786057"/>
          </a:xfrm>
          <a:prstGeom prst="rect">
            <a:avLst/>
          </a:prstGeom>
          <a:noFill/>
        </p:spPr>
      </p:pic>
      <p:sp>
        <p:nvSpPr>
          <p:cNvPr id="18438" name="AutoShape 6" descr="data:image/jpeg;base64,/9j/4AAQSkZJRgABAQAAAQABAAD/2wCEAAkGBxQSEhUUExQVFhQUFhcXFxgVGBUaFhoVFRcXFhsZGBcYHCggGBolHhQXIzEhJSkrLi4uGCIzODMsNygtLiwBCgoKDg0OGxAQGywkICUsLzgsNCwsLCwsLSwsLywsLCwsLCwsLCwtNSwsNywsLCwsLCwsLCw0LCwsLCwsNDQsLP/AABEIANkA6AMBIgACEQEDEQH/xAAcAAEAAgMBAQEAAAAAAAAAAAAABQYDBAcCAQj/xAA8EAABAwIEBAQDBwQABgMAAAABAAIRAyEEBRIxBkFRYRMicaEygZEHFCNCscHRUuHw8RVicoKSsiRjc//EABsBAQACAwEBAAAAAAAAAAAAAAADBAECBQYH/8QALxEAAgIBBAAEBAYCAwAAAAAAAAECAxEEEiExBRNBUSIyYYEUI3Gx0fCR4TNCwf/aAAwDAQACEQMRAD8A7iiIgCIiAIiIAiIgCIiAIiIAiIgCIiAIiIAqVxTxTUbiBh8MQCwaqzyJAB2aO/Mq05vjfBo1KsatDSY6npPJcPONqO8ZrGEVaxMEkm7je/PdVNXbKMdsO2XtDTGcnKfSOt8D46pXw7n1HavxXhp6tBj9ZVhUZw1lYwuGpUR+Rgk9Xbk/MqTVitNQSfZVtalNtdZCIi3IwiIgCIiAIiIAiIgCIiAIiIAiIgCIiAIiIAiIgCIiAIiICA42xvh4ZwF3VIaB67qq8F5U01g9wM945XU1xjimmrTZBJaCTHIuiB7KU4eaYFgA0W6mVzLG5apJehdhLZS1jsm0RF0ykEREAREQBERAEREAREQBERAEREAREQBERAEREAREQBERAEREBCZ7koqB1RsipA9DHbqtfhGq2CATPMHlH6KxqrY7DfdsW2q2zK1nDkH/ANwqOorcJxuj6d/ySeY9u1lpRfGukT1X1XiMIiIAiIgCIiAIiIAiIgCIiAIiIAiIgCIiAIiIAiIgCIiAIiIAtLOcF41JzOcS09HC4K3UWJJNYYIrh3GeJSE/E2xHQixUqoHDgUcW5vKr5h0k7+491PKKjO3a/TgyERFMYCIiAIiIAiIgCIiAIiIAiIgCIiAIiIAiIgCIiAIiIAiIgCIiAhs7GmpRf0Me4UyoPiKp+JQZzc/2sP3U4oofPL7fsZ9Asdeu1g1PcGgcyYXjHYptKm6o7Zom257DuuZZpm78W8OfDWQ8MDZtfYnmYHv2Wt16rX1JK697Ol4LH06wJpPa8AwdJBg9D0WyuOcCYfFjEMa1oZuHVN5DRYFuxHX9iuxraqxzTyZurUGsMIiKUhCIiAIiIAiIgCIiAIiIAiIgCIiAIi18djWUm6nmB7n0QJZNhYamJY3dwHzXN+KePy2Wst2G/wA1z/G8UYioT5oHuoZ3xidTTeFW3LL4R+h6eLY7Z7T81nX5kwmLxBd5H1NW9iZV4yDj7FYYtZiR4jJEk2fpPQ7Ej3WkdSn2ie/wSyCzCSf06Z2NFrZfjqdem2pScHMcJBC9Y3ECmwuPLbuTsFYbSWTitNPDIqqzxcY3pSE/P/Z9lM1qrWNLnENaBJJMADuVB4PEU8NRfiK7w0OMyeY5ADmSZsqNmecYjN6oo0GltFpkid+jqrhYDsPcqGMtscvtm+3JtZ/xGcZVaymHeC1/l0g6nu2mOnT5rcy7guuT53inTcZIF3TyMbAqz8N8NUsI23mqH4nnf0aPyhTa0/DbnusHmNcIj8oyenhmwwSTu4xqP02HYKQRFZjFRWEaNt8sIiLJgIiIAiIgCIiAwY3FtpML3mAFQc6+0INJDSGj3Xn7Sc3g6NVhy7rj2YVA51iSoLbdvR2NBoI2rdM6Qz7RBN3n6lTuU8f03GC8fVcRaxe9EKBXyOnLwqlo/TuBzZlQAgj5KQBlfm/J+IMTR+HU4D/LroPCX2nU6hFPEAUn7TPlP12ViFyZx9T4bZXzHlHUEWOjVDgCDIKyKY5hjr1Qxpc4wAJK45xtxgXvIYew7BXL7S848KjoBjUJd6dFxNrXVqm0zsq99mOEdrwvSKf5k+jG5znkkyV8U9ispFOlfeFD4GPFZq21CZ9VSa55PS1STXB0HgDICG+I9vxbT0Unxfw5Sq0y4eV7QSD6dVZ8uphtMRtCqnG2IJGgP0ANLnH2A/VXXFRhg87C+y7U7k8FS4H4pq5e+XNc7CvdDxuGn+pvQ9ua6DxHxXTJ8vmpMAIO2pxvaem3zKoeExzMPSfs8VANDTe/WOikeHsuD69GpmEinVJFNmzNYjSKvQG8D67qtmTjsT4MeIqFt2a4/Eu8ev290bWAyvF5xUFSsTSwrDDY+HSLRTB+I9XH+y6hlOV0sNTFOk0NaN+pPVx5lbbGAAAAAAQALAAcgF6V2Fajz6nFlJsIiKQ1CIiAIiIAiIgCIiAKv8XcSswdImQahHlH7lbXEmfU8HSL3kT+VvU/wuEZvmNXH1y4yZPyhRW2bVhdl/RaN3S3S+VGnm+ZVMVUJJNytV2C0iSrZguHwwSblROeUSwqm0+2ekrth8kOiAIUlk2DFVwabSVGVX3WXBYrQ4EGEijNtjSwjseR8PUmMs0d5UHxfwG14NSgIeL6eql+DM+FZkOI1gXg7qz4iu1rC97g1o3J2VzbFo87K62FvfJzT7PePjhX/dsUTonS1x/Lyh3Zdsa8ESDIIkEdF+b8yy2k+tUqGS19R2ibDe5I3O45iy28Xm+PpxR8eoG0w3SKbgGhkAtjTu2I3PNQrUKCwy/LwizUS3QxHPuS32n4yrVrkNY4sbuYMSO+1lg4TwTAzW5zdbjZsi391D/8L8QB76oJvaCTPxcrDfn1W1iMufR8J9LVAAdPLxBc7i4FpHdQStTluwdSvQOFSrUln9C15rhQaL9Q8oabrlz33srtj+JKtXAuYaYkODajhIaA8kt09JiI+ltqISsWNPGCXRVzrUlPvJ3vhPMBWwtJwNywA+osVTOPKrfvAAOogDyjbUJ+LsJ2UBwxmlehTcGTNS1Mc5du4Dl6q3YDgYuoOc9//wAh4kTJaB/S7159FPuc44R5+9KnUSUZevftn+DSyrhx4eH1rEkeaZ3Ew30HPutXMM7L/Fw9dos8tbp2bB8sH6XX3D4nG4b8CpUZRYDDfHaS1rf/AK6sQRa0meyhsxwYNUNoPFZ5Mk07iZmeyq/Enk6vh2lrrk3Jp56azxj1z0dO+zrio1R91xB/Hpjyk7vYNvVwCva/N2KZicLWbWc1zKjXBwcRYkd+a/QOQ5m3E4enWb+doJ7HmFeos3Zi+0cvxnQxpkrq8bZe3Sf0JBERWDiBERAEREAREQBauaY9mHpPq1DDWNJP8LaXNPtsxzhQp0m7Odqf6Cw/dazlti2TaerzbFD3KLm2aVszxBN4nyt5BvJXDJMiZRaABLuZVc4MLGtnmdyrvRxbQq0FnlnZvm4/lw4SNhuX9lz3jbFM1aRyJE33CsXF/GXh0/DpfEbF3MWXKcRiC4yTMnn35rFjXSJNHVL55fY8VHrG107FeS5Yw660SLFksFr4VzjwXea08/RWirn/AN7LnmRRpA6W2Ic7m4jmf8tzpGUYAkCo4SwuiDIBABJk9ICv/DWXtdhTMGdQjytA8xGm43MHpcj5ZlN/KjSrTx/5pkCykK01BDAXNinvctMkf+PupOtiAaYboaXMEDSBYWkk8zAA+qmMpo0Wu0l0NcCBNhBdYbmDb5d1EZ9UbSP4e4JDpgwRH8qs1tWcnZharLFWl10b7S0UmyRAcSSAAXFwEbcxC0ckxDn1y173lpJLY3aYM6elhsozNM6DqLG7EEknvt+gWrkmNIqse0TpcCYnaYPw3C1834ljokWnxVPd284/v1MnEdE4VlWlOpj3NDXf1aYeHD/t/wDZR2R5HqZ49UeT8jT+c9T/AMg9/RTmY4n71inU6nn8I+VtRvnNIFzjEACYjlsBCmM6xbKdN9YNH4bR4bIG/wAAkf0gkFbSfpE4mr1d2VWl8Txlr9F/foUjPcUWPDWk+IPjItp6MH7/AEV34L4z1tFOsfONj1H8rl7pcS5xlxJJ6km5KzYZ5YC7YxA+fP6KSuTh0WvwVXkqt/5+p+haONZUEGCD1ghZqOHpMuxjG/8AS0D9FwTKuIa1FwIeSOh2XU8p4hbUpB07jZWoWqRy9R4bOpZi8pklxHhWV6bqbgCCPoeoWx9m9I08N4RvoMKAxeZybK18G04pOd1K3jhyyQalSr02x9ZTLCiIpjjBERAEREAREQBc++03Cai2di39yugqvcaYDxaBI3Zf5c1rJZRNRPbYmciwdA0/hW7WxztK1/Eh0FZC4EKtg7TeeWVDOahLzPdRjgrdj8ADcBQz8qPVa7SdW8EK5esLRL3Bo3cYUg/Kytvh7DBlRzn/AJRA9Tz9k6WTRPfJRRZ6eCDfDoNAJeA4THlLBqM7EhzQf9bStRjxSayh5qWkkuYw64aCfMD+Y6h5u46KOw7SHBzXAG5BbcaWtJJ0n/p2i8qdy2tpaH0XNc+Hw1zry+0uO28myr9tnYknXBY5/bPPft6Y++SrY5xDRpDp3i5+J1voLdysVHCvrPPivLWjc7kx0WWjTqVcS9rz8B8wBMGCBv63+StWXZQ4y42gWBvM8ydzO6pyT9C1dqlUsZ5/n2IzA4OnTLS2m0jeXXdA2uRd3ZWfL8E57ZcwNBuRpkBl7G3b2Vfx+INFxBJNztECevQhWjIs2NQbCNRaRJt+YXAvI+m+yzRFOXxHK1rs8vfFfcqvEuXFmIbXoiK4JFTXOh9Is+OdrAFpAM9rLUxuIY6nUY4S6oGg+G+WDzSYkSREfurfxg6pTdTLSDBiCN2P+Jp9Yb6RK5jhqTvHcymCQ17g0OMENDiIdPMBWLFtfBJoaa7oKcvb9jHmOUMbdtrbEqJrCbdNxz9R1VqxJfF+e4P6qtPrllQPaILXA87wZ+izGTzhl62lKGY9o06TCTYK05ExzGxO5XrwKb2irSADXyY/pIN2n0/cKYyPKHvIDWklTKt5KctVHZzwbmVYV1R4G8ldXy7C+FTazoL+qi+HchFABzoL/wBP7qdV2uG1Hl9dqvOliPSCIikKAREQBERAEREB8KxVFlKwvQHNOMuFyxxq0hLDcgfl/sqW6oW7rvFQTuqnn3C1GpJb5HdtvpyUMoeqOhTq8LbI5r98BF1o1sVdWHMOGHMmPZQeIylwWjTLatiyLq448gpbIqmlj3uE9J7W35b9FoPy49FuYGgWwD1m/wDykO5/JayXwklE4u1EzhMPpotl4h4a54DSHaGmQBz3J3I2XzFvpBn4bnay0BgANy0g6YG/S/MhfGNfUptLmwxjYDgJJAIsBuZPWLGVr4io1tMtaLt1EEnzeaRqbOxBBF9pB3hUpHooPjPfP9/8N7gykHNeXDd7iep0tbE/Mu+qseYY6HGAQANPYj/SqfBuM0taP/0EGIsQ7rJBB37FSGPxXiN16ojYA8jzjqTuoJZ3NFOyO+1ykRWYYxzn6oB9/VW3h8BtNmpsOJLhewdFjftKgcpo0niXnY7He+wlSmLzNjYaalMaRPPSOnIkmDNlpGL7JNRZvXlRXRn4gxDXFjakveHnTpmWgRG+wmL9lXMZhS+vVq0i0g1XmJAvqMwDyladPHGs9zmg6hJDtR2kWAi/X0C3Mto02PDXudpMER5XERsdQgE2ghTptrDLNFflR49F/tmXE1gyfEaQSLAyNrbEdiFWMWzW4BgJLjAaBJJ6Ac1Y8+qAtYDZzRBJ3I5c+VworGUn4Wo5sgVGiCRfTrbsO8H3T/sT5xXx288fobvC9VrKBBGomo5wk2A0tBt8mq6jjAU9NPD0w0WDqjo1HqQNh15+ioeFI0wIFm3AuSBeb9CJPOAt1jgCZ6NMn/t/lRX6iyLai8Hz3xLUSeomk+MnXafEtIua0EumJeYa31vf5QpXC4xlSdDg6N45Lj2GxxEdCPfpbkp3B5o9rC1riwc9NjJ2uOWyVeK2Rf5iyvp/f3KUbfc6WiqmU5+/U2mWt083OcZ3uS5x9jCs9Ou13wuafQg/ouxp9VC5ZiSppmRERWDIREQBERAFieFlXlwQGpUWlWZKkajVruYsGyIXE4IFRGKyYHkrW6msTqKxg2UmUatkQ6KF4iykspa2j4DJ9Db+F0uphgtXEYFrmlrhLXAgjqDZauKawS13OElL2OQYHMKjG6HE6Y07usDt5ugJUo5rKbjLPFc6T+IHaTYyAZkAT0jYrUzvKn4St4by40XHyGYlvQnt0WJlYucNRLtOwLuXr3C584OL5PYafUQuhmP3+p4r6sPVLwSWu8xbuRq5eon6LVxGZ63Es0ta0TFxYRaDv9bwt+iwEy6XDRrbckxEATHKVqtpNcXuLbiNxIOk79v9qJpZ5J/KfzJmm7HG4a6Sb2tEcjyG3JeTTfUPnPIWUqMGHBxAu0w6biPKA79ZPVbD6QbpJEGALdRz9f4Rv2N4U+snkx5E91Go0t8pBsf2+am82DXNJhgcbkttuTsAYDe0clo0MfoFy0+U2cN+08itLFZ0DuLwRIG46H67rC6wSyjmaljGDw+pMudUa11KC0FpJLm3aI20kj5TtC0Kmup5nSS90lxiSTcn2K9UiapMDe3lEE2AsBa1vrK38BTaGkAeczJdcBrbwBzNk+VcnI8W8Ujp44i/ifX0PtKiGNB2EG6yiqXHb+kHuLCe2wXynTaRq1a3ETfYATb/AEvDKT3z0A80RHOP0H0VeUMng5NyeWbFCtA5G+0X2MH/ADopbCEmJsDbfkIj0uojDEN2kmRsLHSOp9VuiobaREbHczc87KvKs0J+hVBFunXrMf50UrkuOFB86A4mxLnaYbPcf5yhVjDuIuTJPX5Tz6x9VINdNvpF+9o9ehWIpwkpR7RJGR0/D121GhzDLTsR2WVVzIM6Li2l4YIFpZyHUgqxr0tFythuX3/Usp5CIimMhERAEREBjcFhe1bBWNzUBquasTgtwsWN1JYMmmQvBatt1FeDSQyRGa5ZTrsLKjQQfqD1B5FczzzhathySyXUjzEzbrC6+6kterh5WkoKXZPTfOp5iziOHxWjUIDmPNyTcEARfkJCxuxDQ8gCGkt33EHqd/49V0LO+BqdVxfTJpOMzpALDPVp2+UKqYrgXEtNnNe3luD9Cqc9O/Q9HpvF62lv4ZH+IWOOhzXAWubEEdLdR8wvWLzEuDZAmIGkXtzMbkrcpcJYkflaO5JJ9gt/C8E1CRqdEf0iPc+q0WnmyzLxjTx57ZXKzwaVvM9zgdQny7+V02MkbjotI0wALguO4vA7HuP3XRHcCSAAdIG9pLvmdvkqzmHCdbDAF4s5xiJi209CZ9liyHkxy0cXXeN2STVa4NHKa7i+ZJcbWtMnstmgfDqHYeYx6duey9MwRYTIcDv6SJ/RZxRDvMLbb26CZ/ZUJWKTbPL2WOcm32fH09D5As7zCxsDyj2Xp+EsS2Y3LRuOnqP0UgGCNPS4I5Ty7rGx5ZIETt2nr3WN2TXJgwxIHv6dltAjn7/2Rt4sB3Fp+i9tpkmAFjIWT5TqiYJ/aP5W2zFU9ufcH0EGOy8/8Ke/8tuXb15/JSGGyQwWlpIsQbTPaVnY2SKMjDQxWxa64O4JBHLf6rofD2K8SiPxfEcNzEEdiP35qis4cfuGu+cfoCrDwtQrUamks8j9zEEdLnkrWj3V2crh/qSV7k+S2oiLtE4REQBERAfF8IX0ogPML5pXtEBj0poWREBi8JfDQCzIgNc4YL59zb0WyiA1fuTei9twreizogMYohfHUAdwFlRARWYZBRrOa57BqbsRaR0PUKGPAtGTBdpv5bGDEWJVuC+qCemqm8yijVxT7RQH8D1Bq01BH5ZntvH6ha9Lg6udUkN6XkHrsOi6Mig/AVemf8mvlRKhheDgANTjI3iIPtIUpguGqNP4W363J+pU4imjpao9I2UUjSZlzByWZuFaOSzoptqNjwKY6L0AvqLYBEXl+x9EB91DqF8WpS5ev8ItYy3GWs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data:image/jpeg;base64,/9j/4AAQSkZJRgABAQAAAQABAAD/2wCEAAkGBxQSEhUUExQVFhQUFhcXFxgVGBUaFhoVFRcXFhsZGBcYHCggGBolHhQXIzEhJSkrLi4uGCIzODMsNygtLiwBCgoKDg0OGxAQGywkICUsLzgsNCwsLCwsLSwsLywsLCwsLCwsLCwtNSwsNywsLCwsLCwsLCw0LCwsLCwsNDQsLP/AABEIANkA6AMBIgACEQEDEQH/xAAcAAEAAgMBAQEAAAAAAAAAAAAABQYDBAcCAQj/xAA8EAABAwIEBAQDBwQABgMAAAABAAIRAyEEBRIxBkFRYRMicaEygZEHFCNCscHRUuHw8RVicoKSsiRjc//EABsBAQACAwEBAAAAAAAAAAAAAAADBAECBQYH/8QALxEAAgIBBAAEBAYCAwAAAAAAAAECAxEEEiExBRNBUSIyYYEUI3Gx0fCR4TNCwf/aAAwDAQACEQMRAD8A7iiIgCIiAIiIAiIgCIiAIiIAiIgCIiAIiIAqVxTxTUbiBh8MQCwaqzyJAB2aO/Mq05vjfBo1KsatDSY6npPJcPONqO8ZrGEVaxMEkm7je/PdVNXbKMdsO2XtDTGcnKfSOt8D46pXw7n1HavxXhp6tBj9ZVhUZw1lYwuGpUR+Rgk9Xbk/MqTVitNQSfZVtalNtdZCIi3IwiIgCIiAIiIAiIgCIiAIiIAiIgCIiAIiIAiIgCIiAIiICA42xvh4ZwF3VIaB67qq8F5U01g9wM945XU1xjimmrTZBJaCTHIuiB7KU4eaYFgA0W6mVzLG5apJehdhLZS1jsm0RF0ykEREAREQBERAEREAREQBERAEREAREQBERAEREAREQBERAEREBCZ7koqB1RsipA9DHbqtfhGq2CATPMHlH6KxqrY7DfdsW2q2zK1nDkH/ANwqOorcJxuj6d/ySeY9u1lpRfGukT1X1XiMIiIAiIgCIiAIiIAiIgCIiAIiIAiIgCIiAIiIAiIgCIiAIiIAtLOcF41JzOcS09HC4K3UWJJNYYIrh3GeJSE/E2xHQixUqoHDgUcW5vKr5h0k7+491PKKjO3a/TgyERFMYCIiAIiIAiIgCIiAIiIAiIgCIiAIiIAiIgCIiAIiIAiIgCIiAhs7GmpRf0Me4UyoPiKp+JQZzc/2sP3U4oofPL7fsZ9Asdeu1g1PcGgcyYXjHYptKm6o7Zom257DuuZZpm78W8OfDWQ8MDZtfYnmYHv2Wt16rX1JK697Ol4LH06wJpPa8AwdJBg9D0WyuOcCYfFjEMa1oZuHVN5DRYFuxHX9iuxraqxzTyZurUGsMIiKUhCIiAIiIAiIgCIiAIiIAiIgCIiAIi18djWUm6nmB7n0QJZNhYamJY3dwHzXN+KePy2Wst2G/wA1z/G8UYioT5oHuoZ3xidTTeFW3LL4R+h6eLY7Z7T81nX5kwmLxBd5H1NW9iZV4yDj7FYYtZiR4jJEk2fpPQ7Ej3WkdSn2ie/wSyCzCSf06Z2NFrZfjqdem2pScHMcJBC9Y3ECmwuPLbuTsFYbSWTitNPDIqqzxcY3pSE/P/Z9lM1qrWNLnENaBJJMADuVB4PEU8NRfiK7w0OMyeY5ADmSZsqNmecYjN6oo0GltFpkid+jqrhYDsPcqGMtscvtm+3JtZ/xGcZVaymHeC1/l0g6nu2mOnT5rcy7guuT53inTcZIF3TyMbAqz8N8NUsI23mqH4nnf0aPyhTa0/DbnusHmNcIj8oyenhmwwSTu4xqP02HYKQRFZjFRWEaNt8sIiLJgIiIAiIgCIiAwY3FtpML3mAFQc6+0INJDSGj3Xn7Sc3g6NVhy7rj2YVA51iSoLbdvR2NBoI2rdM6Qz7RBN3n6lTuU8f03GC8fVcRaxe9EKBXyOnLwqlo/TuBzZlQAgj5KQBlfm/J+IMTR+HU4D/LroPCX2nU6hFPEAUn7TPlP12ViFyZx9T4bZXzHlHUEWOjVDgCDIKyKY5hjr1Qxpc4wAJK45xtxgXvIYew7BXL7S848KjoBjUJd6dFxNrXVqm0zsq99mOEdrwvSKf5k+jG5znkkyV8U9ispFOlfeFD4GPFZq21CZ9VSa55PS1STXB0HgDICG+I9vxbT0Unxfw5Sq0y4eV7QSD6dVZ8uphtMRtCqnG2IJGgP0ANLnH2A/VXXFRhg87C+y7U7k8FS4H4pq5e+XNc7CvdDxuGn+pvQ9ua6DxHxXTJ8vmpMAIO2pxvaem3zKoeExzMPSfs8VANDTe/WOikeHsuD69GpmEinVJFNmzNYjSKvQG8D67qtmTjsT4MeIqFt2a4/Eu8ev290bWAyvF5xUFSsTSwrDDY+HSLRTB+I9XH+y6hlOV0sNTFOk0NaN+pPVx5lbbGAAAAAAQALAAcgF6V2Fajz6nFlJsIiKQ1CIiAIiIAiIgCIiAKv8XcSswdImQahHlH7lbXEmfU8HSL3kT+VvU/wuEZvmNXH1y4yZPyhRW2bVhdl/RaN3S3S+VGnm+ZVMVUJJNytV2C0iSrZguHwwSblROeUSwqm0+2ekrth8kOiAIUlk2DFVwabSVGVX3WXBYrQ4EGEijNtjSwjseR8PUmMs0d5UHxfwG14NSgIeL6eql+DM+FZkOI1gXg7qz4iu1rC97g1o3J2VzbFo87K62FvfJzT7PePjhX/dsUTonS1x/Lyh3Zdsa8ESDIIkEdF+b8yy2k+tUqGS19R2ibDe5I3O45iy28Xm+PpxR8eoG0w3SKbgGhkAtjTu2I3PNQrUKCwy/LwizUS3QxHPuS32n4yrVrkNY4sbuYMSO+1lg4TwTAzW5zdbjZsi391D/8L8QB76oJvaCTPxcrDfn1W1iMufR8J9LVAAdPLxBc7i4FpHdQStTluwdSvQOFSrUln9C15rhQaL9Q8oabrlz33srtj+JKtXAuYaYkODajhIaA8kt09JiI+ltqISsWNPGCXRVzrUlPvJ3vhPMBWwtJwNywA+osVTOPKrfvAAOogDyjbUJ+LsJ2UBwxmlehTcGTNS1Mc5du4Dl6q3YDgYuoOc9//wAh4kTJaB/S7159FPuc44R5+9KnUSUZevftn+DSyrhx4eH1rEkeaZ3Ew30HPutXMM7L/Fw9dos8tbp2bB8sH6XX3D4nG4b8CpUZRYDDfHaS1rf/AK6sQRa0meyhsxwYNUNoPFZ5Mk07iZmeyq/Enk6vh2lrrk3Jp56azxj1z0dO+zrio1R91xB/Hpjyk7vYNvVwCva/N2KZicLWbWc1zKjXBwcRYkd+a/QOQ5m3E4enWb+doJ7HmFeos3Zi+0cvxnQxpkrq8bZe3Sf0JBERWDiBERAEREAREQBauaY9mHpPq1DDWNJP8LaXNPtsxzhQp0m7Odqf6Cw/dazlti2TaerzbFD3KLm2aVszxBN4nyt5BvJXDJMiZRaABLuZVc4MLGtnmdyrvRxbQq0FnlnZvm4/lw4SNhuX9lz3jbFM1aRyJE33CsXF/GXh0/DpfEbF3MWXKcRiC4yTMnn35rFjXSJNHVL55fY8VHrG107FeS5Yw660SLFksFr4VzjwXea08/RWirn/AN7LnmRRpA6W2Ic7m4jmf8tzpGUYAkCo4SwuiDIBABJk9ICv/DWXtdhTMGdQjytA8xGm43MHpcj5ZlN/KjSrTx/5pkCykK01BDAXNinvctMkf+PupOtiAaYboaXMEDSBYWkk8zAA+qmMpo0Wu0l0NcCBNhBdYbmDb5d1EZ9UbSP4e4JDpgwRH8qs1tWcnZharLFWl10b7S0UmyRAcSSAAXFwEbcxC0ckxDn1y173lpJLY3aYM6elhsozNM6DqLG7EEknvt+gWrkmNIqse0TpcCYnaYPw3C1834ljokWnxVPd284/v1MnEdE4VlWlOpj3NDXf1aYeHD/t/wDZR2R5HqZ49UeT8jT+c9T/AMg9/RTmY4n71inU6nn8I+VtRvnNIFzjEACYjlsBCmM6xbKdN9YNH4bR4bIG/wAAkf0gkFbSfpE4mr1d2VWl8Txlr9F/foUjPcUWPDWk+IPjItp6MH7/AEV34L4z1tFOsfONj1H8rl7pcS5xlxJJ6km5KzYZ5YC7YxA+fP6KSuTh0WvwVXkqt/5+p+haONZUEGCD1ghZqOHpMuxjG/8AS0D9FwTKuIa1FwIeSOh2XU8p4hbUpB07jZWoWqRy9R4bOpZi8pklxHhWV6bqbgCCPoeoWx9m9I08N4RvoMKAxeZybK18G04pOd1K3jhyyQalSr02x9ZTLCiIpjjBERAEREAREQBc++03Cai2di39yugqvcaYDxaBI3Zf5c1rJZRNRPbYmciwdA0/hW7WxztK1/Eh0FZC4EKtg7TeeWVDOahLzPdRjgrdj8ADcBQz8qPVa7SdW8EK5esLRL3Bo3cYUg/Kytvh7DBlRzn/AJRA9Tz9k6WTRPfJRRZ6eCDfDoNAJeA4THlLBqM7EhzQf9bStRjxSayh5qWkkuYw64aCfMD+Y6h5u46KOw7SHBzXAG5BbcaWtJJ0n/p2i8qdy2tpaH0XNc+Hw1zry+0uO28myr9tnYknXBY5/bPPft6Y++SrY5xDRpDp3i5+J1voLdysVHCvrPPivLWjc7kx0WWjTqVcS9rz8B8wBMGCBv63+StWXZQ4y42gWBvM8ydzO6pyT9C1dqlUsZ5/n2IzA4OnTLS2m0jeXXdA2uRd3ZWfL8E57ZcwNBuRpkBl7G3b2Vfx+INFxBJNztECevQhWjIs2NQbCNRaRJt+YXAvI+m+yzRFOXxHK1rs8vfFfcqvEuXFmIbXoiK4JFTXOh9Is+OdrAFpAM9rLUxuIY6nUY4S6oGg+G+WDzSYkSREfurfxg6pTdTLSDBiCN2P+Jp9Yb6RK5jhqTvHcymCQ17g0OMENDiIdPMBWLFtfBJoaa7oKcvb9jHmOUMbdtrbEqJrCbdNxz9R1VqxJfF+e4P6qtPrllQPaILXA87wZ+izGTzhl62lKGY9o06TCTYK05ExzGxO5XrwKb2irSADXyY/pIN2n0/cKYyPKHvIDWklTKt5KctVHZzwbmVYV1R4G8ldXy7C+FTazoL+qi+HchFABzoL/wBP7qdV2uG1Hl9dqvOliPSCIikKAREQBERAEREB8KxVFlKwvQHNOMuFyxxq0hLDcgfl/sqW6oW7rvFQTuqnn3C1GpJb5HdtvpyUMoeqOhTq8LbI5r98BF1o1sVdWHMOGHMmPZQeIylwWjTLatiyLq448gpbIqmlj3uE9J7W35b9FoPy49FuYGgWwD1m/wDykO5/JayXwklE4u1EzhMPpotl4h4a54DSHaGmQBz3J3I2XzFvpBn4bnay0BgANy0g6YG/S/MhfGNfUptLmwxjYDgJJAIsBuZPWLGVr4io1tMtaLt1EEnzeaRqbOxBBF9pB3hUpHooPjPfP9/8N7gykHNeXDd7iep0tbE/Mu+qseYY6HGAQANPYj/SqfBuM0taP/0EGIsQ7rJBB37FSGPxXiN16ojYA8jzjqTuoJZ3NFOyO+1ykRWYYxzn6oB9/VW3h8BtNmpsOJLhewdFjftKgcpo0niXnY7He+wlSmLzNjYaalMaRPPSOnIkmDNlpGL7JNRZvXlRXRn4gxDXFjakveHnTpmWgRG+wmL9lXMZhS+vVq0i0g1XmJAvqMwDyladPHGs9zmg6hJDtR2kWAi/X0C3Mto02PDXudpMER5XERsdQgE2ghTptrDLNFflR49F/tmXE1gyfEaQSLAyNrbEdiFWMWzW4BgJLjAaBJJ6Ac1Y8+qAtYDZzRBJ3I5c+VworGUn4Wo5sgVGiCRfTrbsO8H3T/sT5xXx288fobvC9VrKBBGomo5wk2A0tBt8mq6jjAU9NPD0w0WDqjo1HqQNh15+ioeFI0wIFm3AuSBeb9CJPOAt1jgCZ6NMn/t/lRX6iyLai8Hz3xLUSeomk+MnXafEtIua0EumJeYa31vf5QpXC4xlSdDg6N45Lj2GxxEdCPfpbkp3B5o9rC1riwc9NjJ2uOWyVeK2Rf5iyvp/f3KUbfc6WiqmU5+/U2mWt083OcZ3uS5x9jCs9Ou13wuafQg/ouxp9VC5ZiSppmRERWDIREQBERAFieFlXlwQGpUWlWZKkajVruYsGyIXE4IFRGKyYHkrW6msTqKxg2UmUatkQ6KF4iykspa2j4DJ9Db+F0uphgtXEYFrmlrhLXAgjqDZauKawS13OElL2OQYHMKjG6HE6Y07usDt5ugJUo5rKbjLPFc6T+IHaTYyAZkAT0jYrUzvKn4St4by40XHyGYlvQnt0WJlYucNRLtOwLuXr3C584OL5PYafUQuhmP3+p4r6sPVLwSWu8xbuRq5eon6LVxGZ63Es0ta0TFxYRaDv9bwt+iwEy6XDRrbckxEATHKVqtpNcXuLbiNxIOk79v9qJpZ5J/KfzJmm7HG4a6Sb2tEcjyG3JeTTfUPnPIWUqMGHBxAu0w6biPKA79ZPVbD6QbpJEGALdRz9f4Rv2N4U+snkx5E91Go0t8pBsf2+am82DXNJhgcbkttuTsAYDe0clo0MfoFy0+U2cN+08itLFZ0DuLwRIG46H67rC6wSyjmaljGDw+pMudUa11KC0FpJLm3aI20kj5TtC0Kmup5nSS90lxiSTcn2K9UiapMDe3lEE2AsBa1vrK38BTaGkAeczJdcBrbwBzNk+VcnI8W8Ujp44i/ifX0PtKiGNB2EG6yiqXHb+kHuLCe2wXynTaRq1a3ETfYATb/AEvDKT3z0A80RHOP0H0VeUMng5NyeWbFCtA5G+0X2MH/ADopbCEmJsDbfkIj0uojDEN2kmRsLHSOp9VuiobaREbHczc87KvKs0J+hVBFunXrMf50UrkuOFB86A4mxLnaYbPcf5yhVjDuIuTJPX5Tz6x9VINdNvpF+9o9ehWIpwkpR7RJGR0/D121GhzDLTsR2WVVzIM6Li2l4YIFpZyHUgqxr0tFythuX3/Usp5CIimMhERAEREBjcFhe1bBWNzUBquasTgtwsWN1JYMmmQvBatt1FeDSQyRGa5ZTrsLKjQQfqD1B5FczzzhathySyXUjzEzbrC6+6kterh5WkoKXZPTfOp5iziOHxWjUIDmPNyTcEARfkJCxuxDQ8gCGkt33EHqd/49V0LO+BqdVxfTJpOMzpALDPVp2+UKqYrgXEtNnNe3luD9Cqc9O/Q9HpvF62lv4ZH+IWOOhzXAWubEEdLdR8wvWLzEuDZAmIGkXtzMbkrcpcJYkflaO5JJ9gt/C8E1CRqdEf0iPc+q0WnmyzLxjTx57ZXKzwaVvM9zgdQny7+V02MkbjotI0wALguO4vA7HuP3XRHcCSAAdIG9pLvmdvkqzmHCdbDAF4s5xiJi209CZ9liyHkxy0cXXeN2STVa4NHKa7i+ZJcbWtMnstmgfDqHYeYx6duey9MwRYTIcDv6SJ/RZxRDvMLbb26CZ/ZUJWKTbPL2WOcm32fH09D5As7zCxsDyj2Xp+EsS2Y3LRuOnqP0UgGCNPS4I5Ty7rGx5ZIETt2nr3WN2TXJgwxIHv6dltAjn7/2Rt4sB3Fp+i9tpkmAFjIWT5TqiYJ/aP5W2zFU9ufcH0EGOy8/8Ke/8tuXb15/JSGGyQwWlpIsQbTPaVnY2SKMjDQxWxa64O4JBHLf6rofD2K8SiPxfEcNzEEdiP35qis4cfuGu+cfoCrDwtQrUamks8j9zEEdLnkrWj3V2crh/qSV7k+S2oiLtE4REQBERAfF8IX0ogPML5pXtEBj0poWREBi8JfDQCzIgNc4YL59zb0WyiA1fuTei9twreizogMYohfHUAdwFlRARWYZBRrOa57BqbsRaR0PUKGPAtGTBdpv5bGDEWJVuC+qCemqm8yijVxT7RQH8D1Bq01BH5ZntvH6ha9Lg6udUkN6XkHrsOi6Mig/AVemf8mvlRKhheDgANTjI3iIPtIUpguGqNP4W363J+pU4imjpao9I2UUjSZlzByWZuFaOSzoptqNjwKY6L0AvqLYBEXl+x9EB91DqF8WpS5ev8ItYy3GWs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4" name="AutoShape 12" descr="Картинки по запросу вишня в разрез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 descr="http://i.artfile.ru/4000x3750_721159_%5bwww.ArtFile.ru%5d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929066"/>
            <a:ext cx="3500430" cy="292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4" descr="Картинки по запросу арбуз в разрезе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43636" y="4013903"/>
            <a:ext cx="3000364" cy="284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 rot="10800000" flipV="1">
            <a:off x="0" y="210978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sng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006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Внутреннее строение Земли </a:t>
            </a:r>
            <a:endParaRPr kumimoji="0" lang="ru-RU" sz="4400" b="0" i="0" u="sng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006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9" y="1397001"/>
          <a:ext cx="8072496" cy="511912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78877"/>
                <a:gridCol w="1778685"/>
                <a:gridCol w="1641863"/>
                <a:gridCol w="1710275"/>
                <a:gridCol w="2462796"/>
              </a:tblGrid>
              <a:tr h="11433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оболочки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Размер (толщина)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Состояние </a:t>
                      </a: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слоя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 слоя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</a:tr>
              <a:tr h="1602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Земная кора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5–80 км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Твердая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Разная: увеличивается на 3</a:t>
                      </a:r>
                      <a:r>
                        <a:rPr lang="ru-RU" sz="1800" b="1" i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°С на каждые 100 м.(начиная с глубина 20-30м)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</a:tr>
              <a:tr h="11433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Мантия 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505" marR="21505" marT="21505" marB="21505" anchor="ctr"/>
                </a:tc>
              </a:tr>
              <a:tr h="11433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Ядро 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505" marR="21505" marT="21505" marB="2150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505" marR="21505" marT="21505" marB="2150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500298" y="714356"/>
            <a:ext cx="4214842" cy="7143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00034" y="642918"/>
            <a:ext cx="807249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ЗЕМНАЯ КОРА</a:t>
            </a:r>
          </a:p>
          <a:p>
            <a:pPr algn="ctr"/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      3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слоя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2 слоя</a:t>
            </a:r>
          </a:p>
          <a:p>
            <a:pPr algn="just"/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0034" y="1928802"/>
            <a:ext cx="3714776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3071810"/>
            <a:ext cx="2071702" cy="6429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3 слоя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00628" y="1928802"/>
            <a:ext cx="3714776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929322" y="3143248"/>
            <a:ext cx="2071702" cy="6429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2 слоя 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5720" y="4286256"/>
            <a:ext cx="178595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357290" y="5214950"/>
            <a:ext cx="178595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428860" y="4286256"/>
            <a:ext cx="178595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4286256"/>
            <a:ext cx="178595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857752" y="4286256"/>
            <a:ext cx="178595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/>
          <p:cNvCxnSpPr/>
          <p:nvPr/>
        </p:nvCxnSpPr>
        <p:spPr>
          <a:xfrm rot="10800000" flipV="1">
            <a:off x="1714480" y="1428736"/>
            <a:ext cx="785818" cy="428628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715140" y="1500174"/>
            <a:ext cx="714380" cy="357190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5400000">
            <a:off x="1822431" y="2893216"/>
            <a:ext cx="356396" cy="793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32" idx="0"/>
          </p:cNvCxnSpPr>
          <p:nvPr/>
        </p:nvCxnSpPr>
        <p:spPr>
          <a:xfrm rot="16200000" flipH="1">
            <a:off x="6768719" y="2946794"/>
            <a:ext cx="357188" cy="35719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>
            <a:off x="1035819" y="3821909"/>
            <a:ext cx="428628" cy="357190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16200000" flipH="1">
            <a:off x="2678893" y="3750471"/>
            <a:ext cx="500066" cy="428628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6000760" y="3786190"/>
            <a:ext cx="428628" cy="428628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endCxn id="36" idx="0"/>
          </p:cNvCxnSpPr>
          <p:nvPr/>
        </p:nvCxnSpPr>
        <p:spPr>
          <a:xfrm rot="16200000" flipH="1">
            <a:off x="7447379" y="3839768"/>
            <a:ext cx="500066" cy="392909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34" idx="0"/>
          </p:cNvCxnSpPr>
          <p:nvPr/>
        </p:nvCxnSpPr>
        <p:spPr>
          <a:xfrm rot="16200000" flipH="1">
            <a:off x="1518025" y="4482710"/>
            <a:ext cx="1428760" cy="35719"/>
          </a:xfrm>
          <a:prstGeom prst="straightConnector1">
            <a:avLst/>
          </a:prstGeom>
          <a:ln w="889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Картинки по запросу горные сло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4429124" cy="3398470"/>
          </a:xfrm>
          <a:prstGeom prst="rect">
            <a:avLst/>
          </a:prstGeom>
          <a:noFill/>
        </p:spPr>
      </p:pic>
      <p:pic>
        <p:nvPicPr>
          <p:cNvPr id="23556" name="Picture 4" descr="http://tdnerud.ru/d/459075/d/samyj-glubokij-karer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4" y="0"/>
            <a:ext cx="4714876" cy="3409951"/>
          </a:xfrm>
          <a:prstGeom prst="rect">
            <a:avLst/>
          </a:prstGeom>
          <a:noFill/>
        </p:spPr>
      </p:pic>
      <p:pic>
        <p:nvPicPr>
          <p:cNvPr id="23558" name="Picture 6" descr="Картинки по запросу урановый рудник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3429000"/>
            <a:ext cx="4357686" cy="3429000"/>
          </a:xfrm>
          <a:prstGeom prst="rect">
            <a:avLst/>
          </a:prstGeom>
          <a:noFill/>
        </p:spPr>
      </p:pic>
      <p:pic>
        <p:nvPicPr>
          <p:cNvPr id="23560" name="Picture 8" descr="http://xroniki-nauki.ru/wp-content/uploads/2011/11/Kolskaya_sverhglubokaya_skvajina_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6" y="3332371"/>
            <a:ext cx="4786314" cy="3525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167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Каширская Наталья Николаевна</cp:lastModifiedBy>
  <cp:revision>31</cp:revision>
  <dcterms:created xsi:type="dcterms:W3CDTF">2013-08-25T13:41:46Z</dcterms:created>
  <dcterms:modified xsi:type="dcterms:W3CDTF">2016-12-05T05:31:04Z</dcterms:modified>
</cp:coreProperties>
</file>